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60" r:id="rId3"/>
    <p:sldId id="257" r:id="rId4"/>
    <p:sldId id="266" r:id="rId5"/>
    <p:sldId id="267" r:id="rId6"/>
    <p:sldId id="268" r:id="rId7"/>
    <p:sldId id="258" r:id="rId8"/>
    <p:sldId id="269" r:id="rId9"/>
    <p:sldId id="26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82" autoAdjust="0"/>
    <p:restoredTop sz="80000" autoAdjust="0"/>
  </p:normalViewPr>
  <p:slideViewPr>
    <p:cSldViewPr>
      <p:cViewPr varScale="1">
        <p:scale>
          <a:sx n="72" d="100"/>
          <a:sy n="72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365FE-2FD0-48B5-94AC-D21EF029A9ED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B6678B-1B00-4AC3-8296-FC4FFD26D4B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4711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t-BR" dirty="0"/>
              <a:t>Agradecimento</a:t>
            </a:r>
            <a:r>
              <a:rPr lang="pt-BR" baseline="0" dirty="0"/>
              <a:t> oportunidade Canal .NET</a:t>
            </a:r>
          </a:p>
          <a:p>
            <a:pPr marL="171450" indent="-171450">
              <a:buFontTx/>
              <a:buChar char="-"/>
            </a:pPr>
            <a:r>
              <a:rPr lang="pt-BR" baseline="0" dirty="0"/>
              <a:t>Temas </a:t>
            </a:r>
            <a:r>
              <a:rPr lang="pt-BR" baseline="0" dirty="0" err="1"/>
              <a:t>Azure</a:t>
            </a:r>
            <a:r>
              <a:rPr lang="pt-BR" baseline="0" dirty="0"/>
              <a:t>, ASP.NET Core, DDD, hoje mais tarde Angular 2 com o meu xará André Baltieri, </a:t>
            </a:r>
            <a:r>
              <a:rPr lang="pt-BR" baseline="0" dirty="0" err="1"/>
              <a:t>Xamarin</a:t>
            </a:r>
            <a:r>
              <a:rPr lang="pt-BR" baseline="0" dirty="0"/>
              <a:t>, </a:t>
            </a:r>
            <a:r>
              <a:rPr lang="pt-BR" baseline="0" dirty="0" err="1"/>
              <a:t>Typescript</a:t>
            </a:r>
            <a:r>
              <a:rPr lang="pt-BR" baseline="0" dirty="0"/>
              <a:t>, enfim...</a:t>
            </a:r>
          </a:p>
          <a:p>
            <a:pPr marL="171450" indent="-171450">
              <a:buFontTx/>
              <a:buChar char="-"/>
            </a:pPr>
            <a:r>
              <a:rPr lang="pt-BR" baseline="0" dirty="0"/>
              <a:t>Meu tema mais simples: relatórios</a:t>
            </a:r>
          </a:p>
          <a:p>
            <a:pPr marL="171450" indent="-171450">
              <a:buFontTx/>
              <a:buChar char="-"/>
            </a:pP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6678B-1B00-4AC3-8296-FC4FFD26D4B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086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t-BR" dirty="0"/>
              <a:t>Trabalho com desenvolvimento na plataforma Microsof</a:t>
            </a:r>
            <a:r>
              <a:rPr lang="pt-BR" baseline="0" dirty="0"/>
              <a:t>t desde 2005, comecei com VB6</a:t>
            </a:r>
          </a:p>
          <a:p>
            <a:pPr marL="171450" indent="-171450">
              <a:buFontTx/>
              <a:buChar char="-"/>
            </a:pPr>
            <a:r>
              <a:rPr lang="pt-BR" baseline="0" dirty="0"/>
              <a:t>Já fui líder da comunidade .NET Raptors</a:t>
            </a:r>
          </a:p>
          <a:p>
            <a:pPr marL="171450" indent="-171450">
              <a:buFontTx/>
              <a:buChar char="-"/>
            </a:pPr>
            <a:r>
              <a:rPr lang="pt-BR" baseline="0" dirty="0"/>
              <a:t>Já fui MVP por 6 anos, até outubro desse ano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6678B-1B00-4AC3-8296-FC4FFD26D4B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1945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6678B-1B00-4AC3-8296-FC4FFD26D4BD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42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6678B-1B00-4AC3-8296-FC4FFD26D4BD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4443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6678B-1B00-4AC3-8296-FC4FFD26D4BD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9228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6678B-1B00-4AC3-8296-FC4FFD26D4BD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6204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pt-B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6678B-1B00-4AC3-8296-FC4FFD26D4BD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1605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6678B-1B00-4AC3-8296-FC4FFD26D4B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8179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/>
          <a:lstStyle/>
          <a:p>
            <a:fld id="{70CC998D-371F-48BA-A1D4-A081610A8FB0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D92E5448-D160-460C-82FF-AA4ECCA139E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/>
          <a:lstStyle/>
          <a:p>
            <a:fld id="{70CC998D-371F-48BA-A1D4-A081610A8FB0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D92E5448-D160-460C-82FF-AA4ECCA139E1}" type="slidenum">
              <a:rPr lang="pt-BR" smtClean="0"/>
              <a:t>‹#›</a:t>
            </a:fld>
            <a:endParaRPr lang="pt-BR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/>
          <a:lstStyle/>
          <a:p>
            <a:fld id="{70CC998D-371F-48BA-A1D4-A081610A8FB0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D92E5448-D160-460C-82FF-AA4ECCA139E1}" type="slidenum">
              <a:rPr lang="pt-BR" smtClean="0"/>
              <a:t>‹#›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/>
          <a:lstStyle/>
          <a:p>
            <a:fld id="{70CC998D-371F-48BA-A1D4-A081610A8FB0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D92E5448-D160-460C-82FF-AA4ECCA139E1}" type="slidenum">
              <a:rPr lang="pt-BR" smtClean="0"/>
              <a:t>‹#›</a:t>
            </a:fld>
            <a:endParaRPr lang="pt-B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/>
          <a:lstStyle/>
          <a:p>
            <a:fld id="{70CC998D-371F-48BA-A1D4-A081610A8FB0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D92E5448-D160-460C-82FF-AA4ECCA139E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/>
          <a:lstStyle/>
          <a:p>
            <a:fld id="{70CC998D-371F-48BA-A1D4-A081610A8FB0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D92E5448-D160-460C-82FF-AA4ECCA139E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/>
          <a:lstStyle/>
          <a:p>
            <a:fld id="{70CC998D-371F-48BA-A1D4-A081610A8FB0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D92E5448-D160-460C-82FF-AA4ECCA139E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/>
          <a:lstStyle/>
          <a:p>
            <a:fld id="{70CC998D-371F-48BA-A1D4-A081610A8FB0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D92E5448-D160-460C-82FF-AA4ECCA139E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/>
          <a:lstStyle/>
          <a:p>
            <a:fld id="{70CC998D-371F-48BA-A1D4-A081610A8FB0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D92E5448-D160-460C-82FF-AA4ECCA139E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/>
          <a:lstStyle/>
          <a:p>
            <a:fld id="{70CC998D-371F-48BA-A1D4-A081610A8FB0}" type="datetimeFigureOut">
              <a:rPr lang="pt-BR" smtClean="0"/>
              <a:t>15/12/2016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D92E5448-D160-460C-82FF-AA4ECCA139E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5.wmf"/><Relationship Id="rId4" Type="http://schemas.openxmlformats.org/officeDocument/2006/relationships/image" Target="../media/image6.jpg"/><Relationship Id="rId9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Ferramentas gratuitas para geração de relatórios no .NET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dirty="0"/>
              <a:t>André Alves de Lima</a:t>
            </a:r>
          </a:p>
        </p:txBody>
      </p:sp>
    </p:spTree>
    <p:extLst>
      <p:ext uri="{BB962C8B-B14F-4D97-AF65-F5344CB8AC3E}">
        <p14:creationId xmlns:p14="http://schemas.microsoft.com/office/powerpoint/2010/main" val="336331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-475456"/>
            <a:ext cx="8229600" cy="1600200"/>
          </a:xfrm>
        </p:spPr>
        <p:txBody>
          <a:bodyPr/>
          <a:lstStyle/>
          <a:p>
            <a:r>
              <a:rPr lang="pt-BR" dirty="0"/>
              <a:t>	Quem sou?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919536" y="2161482"/>
            <a:ext cx="8352928" cy="3283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4800" b="1" dirty="0">
                <a:solidFill>
                  <a:schemeClr val="tx1"/>
                </a:solidFill>
              </a:rPr>
              <a:t>André Alves de Lima</a:t>
            </a:r>
          </a:p>
          <a:p>
            <a:pPr marL="0" indent="0" algn="ctr">
              <a:buNone/>
            </a:pPr>
            <a:r>
              <a:rPr lang="pt-BR" sz="3200" b="1" dirty="0">
                <a:solidFill>
                  <a:schemeClr val="tx1"/>
                </a:solidFill>
              </a:rPr>
              <a:t>www.andrealveslima.com.br</a:t>
            </a:r>
          </a:p>
          <a:p>
            <a:pPr marL="0" indent="0" algn="ctr">
              <a:buNone/>
            </a:pPr>
            <a:r>
              <a:rPr lang="pt-BR" sz="3200" b="1" dirty="0">
                <a:solidFill>
                  <a:schemeClr val="tx1"/>
                </a:solidFill>
              </a:rPr>
              <a:t>contato@andrealveslima.com.br</a:t>
            </a:r>
          </a:p>
          <a:p>
            <a:pPr marL="0" indent="0" algn="ctr">
              <a:buNone/>
            </a:pPr>
            <a:r>
              <a:rPr lang="pt-BR" sz="3200" b="1" dirty="0">
                <a:solidFill>
                  <a:schemeClr val="tx1"/>
                </a:solidFill>
              </a:rPr>
              <a:t>Twitter: @</a:t>
            </a:r>
            <a:r>
              <a:rPr lang="pt-BR" sz="3200" b="1" dirty="0" err="1">
                <a:solidFill>
                  <a:schemeClr val="tx1"/>
                </a:solidFill>
              </a:rPr>
              <a:t>andrealveslima</a:t>
            </a:r>
            <a:endParaRPr lang="pt-BR" sz="32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pt-BR" sz="3200" b="1" dirty="0" err="1">
                <a:solidFill>
                  <a:schemeClr val="tx1"/>
                </a:solidFill>
              </a:rPr>
              <a:t>Facebook</a:t>
            </a:r>
            <a:r>
              <a:rPr lang="pt-BR" sz="3200" b="1" dirty="0">
                <a:solidFill>
                  <a:schemeClr val="tx1"/>
                </a:solidFill>
              </a:rPr>
              <a:t>: /</a:t>
            </a:r>
            <a:r>
              <a:rPr lang="pt-BR" sz="3200" b="1" dirty="0" err="1">
                <a:solidFill>
                  <a:schemeClr val="tx1"/>
                </a:solidFill>
              </a:rPr>
              <a:t>andre.lima.dev</a:t>
            </a:r>
            <a:endParaRPr lang="pt-B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984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59432"/>
            <a:ext cx="8229600" cy="1600200"/>
          </a:xfrm>
        </p:spPr>
        <p:txBody>
          <a:bodyPr/>
          <a:lstStyle/>
          <a:p>
            <a:r>
              <a:rPr lang="pt-BR" dirty="0"/>
              <a:t>Desenvolvimento .NET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2924944"/>
            <a:ext cx="3672408" cy="2754306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439816" y="1628800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368" y="1706321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+mj-lt"/>
              </a:rPr>
              <a:t>Desktop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+mj-lt"/>
              </a:rPr>
              <a:t>Windows </a:t>
            </a:r>
            <a:r>
              <a:rPr lang="pt-BR" sz="1600" dirty="0" err="1">
                <a:latin typeface="+mj-lt"/>
              </a:rPr>
              <a:t>Forms</a:t>
            </a:r>
            <a:endParaRPr lang="pt-BR" sz="1600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pt-BR" sz="1600" dirty="0">
                <a:latin typeface="+mj-lt"/>
              </a:rPr>
              <a:t>WPF</a:t>
            </a:r>
            <a:endParaRPr lang="de-DE" sz="1600" dirty="0"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8605" y="2924944"/>
            <a:ext cx="3668272" cy="27543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08605" y="1709967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+mj-lt"/>
              </a:rPr>
              <a:t>Web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+mj-lt"/>
              </a:rPr>
              <a:t>Web </a:t>
            </a:r>
            <a:r>
              <a:rPr lang="pt-BR" sz="1600" dirty="0" err="1">
                <a:latin typeface="+mj-lt"/>
              </a:rPr>
              <a:t>Forms</a:t>
            </a:r>
            <a:endParaRPr lang="pt-BR" sz="1600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pt-BR" sz="1600" dirty="0">
                <a:latin typeface="+mj-lt"/>
              </a:rPr>
              <a:t>MVC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+mj-lt"/>
              </a:rPr>
              <a:t>Core</a:t>
            </a:r>
            <a:endParaRPr lang="de-DE" sz="1600" dirty="0">
              <a:latin typeface="+mj-lt"/>
            </a:endParaRPr>
          </a:p>
        </p:txBody>
      </p:sp>
      <p:pic>
        <p:nvPicPr>
          <p:cNvPr id="1028" name="Picture 4" descr="https://media.carphonewarehouse.com/is/image/cpw2/iphone-6sGOLD?$xl-standard$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344" y="2775483"/>
            <a:ext cx="2381517" cy="305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8832304" y="1628800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87732" y="1706321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+mj-lt"/>
              </a:rPr>
              <a:t>Mobile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+mj-lt"/>
              </a:rPr>
              <a:t>UWP</a:t>
            </a:r>
          </a:p>
          <a:p>
            <a:pPr marL="285750" indent="-285750">
              <a:buFontTx/>
              <a:buChar char="-"/>
            </a:pPr>
            <a:r>
              <a:rPr lang="pt-BR" sz="1600" dirty="0" err="1">
                <a:latin typeface="+mj-lt"/>
              </a:rPr>
              <a:t>Xamarin</a:t>
            </a:r>
            <a:endParaRPr lang="de-DE" sz="1600" dirty="0"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808605" y="2735387"/>
            <a:ext cx="114337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201093" y="2492896"/>
            <a:ext cx="1431411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92344" y="2225884"/>
            <a:ext cx="1431411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6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-459432"/>
            <a:ext cx="8229600" cy="1600200"/>
          </a:xfrm>
        </p:spPr>
        <p:txBody>
          <a:bodyPr/>
          <a:lstStyle/>
          <a:p>
            <a:r>
              <a:rPr lang="pt-BR" dirty="0"/>
              <a:t>Ferramentas de relatórios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791744" y="1628800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88151" y="1734104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+mj-lt"/>
              </a:rPr>
              <a:t>Ferramentas pagas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8256240" y="1628800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920" y="2276872"/>
            <a:ext cx="1622317" cy="16223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48" b="28953"/>
          <a:stretch/>
        </p:blipFill>
        <p:spPr>
          <a:xfrm>
            <a:off x="4432164" y="4172248"/>
            <a:ext cx="3173827" cy="7830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66" y="5228395"/>
            <a:ext cx="3816424" cy="57842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7376" y="1734104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+mj-lt"/>
              </a:rPr>
              <a:t>Geração direta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41" y="2064684"/>
            <a:ext cx="2046691" cy="20466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275" y="4316041"/>
            <a:ext cx="1824708" cy="1824708"/>
          </a:xfrm>
          <a:prstGeom prst="rect">
            <a:avLst/>
          </a:prstGeom>
        </p:spPr>
      </p:pic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963113"/>
              </p:ext>
            </p:extLst>
          </p:nvPr>
        </p:nvGraphicFramePr>
        <p:xfrm>
          <a:off x="9336360" y="2276872"/>
          <a:ext cx="1485525" cy="1630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9" imgW="600120" imgH="658080" progId="">
                  <p:embed/>
                </p:oleObj>
              </mc:Choice>
              <mc:Fallback>
                <p:oleObj r:id="rId9" imgW="600120" imgH="6580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336360" y="2276872"/>
                        <a:ext cx="1485525" cy="16309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585190" y="1734104"/>
            <a:ext cx="2938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+mj-lt"/>
              </a:rPr>
              <a:t>Ferramentas gratuitas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184" y="4075678"/>
            <a:ext cx="3571875" cy="1905000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V="1">
            <a:off x="335360" y="1734104"/>
            <a:ext cx="3240360" cy="457521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347088" y="1681452"/>
            <a:ext cx="3240360" cy="457521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Arrow: Down 23"/>
          <p:cNvSpPr/>
          <p:nvPr/>
        </p:nvSpPr>
        <p:spPr>
          <a:xfrm>
            <a:off x="9706744" y="733421"/>
            <a:ext cx="720080" cy="91674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Box 26"/>
          <p:cNvSpPr txBox="1"/>
          <p:nvPr/>
        </p:nvSpPr>
        <p:spPr>
          <a:xfrm>
            <a:off x="9912424" y="5622156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*(</a:t>
            </a:r>
            <a:r>
              <a:rPr lang="pt-BR" dirty="0"/>
              <a:t>RDL/RDLC)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023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21" grpId="0"/>
      <p:bldP spid="24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59432"/>
            <a:ext cx="8229600" cy="1600200"/>
          </a:xfrm>
        </p:spPr>
        <p:txBody>
          <a:bodyPr/>
          <a:lstStyle/>
          <a:p>
            <a:r>
              <a:rPr lang="pt-BR" dirty="0"/>
              <a:t>Instalação Crystal </a:t>
            </a:r>
            <a:r>
              <a:rPr lang="pt-BR" dirty="0" err="1"/>
              <a:t>Reports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381380"/>
            <a:ext cx="11651229" cy="534688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63352" y="1374827"/>
            <a:ext cx="11665296" cy="53599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Box 8"/>
          <p:cNvSpPr txBox="1"/>
          <p:nvPr/>
        </p:nvSpPr>
        <p:spPr>
          <a:xfrm>
            <a:off x="456943" y="3140968"/>
            <a:ext cx="11264046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DE" sz="4000" b="1" dirty="0"/>
              <a:t>www.andrealveslima.com.br/blog/installcrystal</a:t>
            </a:r>
          </a:p>
        </p:txBody>
      </p:sp>
    </p:spTree>
    <p:extLst>
      <p:ext uri="{BB962C8B-B14F-4D97-AF65-F5344CB8AC3E}">
        <p14:creationId xmlns:p14="http://schemas.microsoft.com/office/powerpoint/2010/main" val="419471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59432"/>
            <a:ext cx="8229600" cy="1600200"/>
          </a:xfrm>
        </p:spPr>
        <p:txBody>
          <a:bodyPr/>
          <a:lstStyle/>
          <a:p>
            <a:r>
              <a:rPr lang="pt-BR" dirty="0"/>
              <a:t>Instalação </a:t>
            </a:r>
            <a:r>
              <a:rPr lang="pt-BR" dirty="0" err="1"/>
              <a:t>Report</a:t>
            </a:r>
            <a:r>
              <a:rPr lang="pt-BR" dirty="0"/>
              <a:t> </a:t>
            </a:r>
            <a:r>
              <a:rPr lang="pt-BR" dirty="0" err="1"/>
              <a:t>Viewer</a:t>
            </a:r>
            <a:endParaRPr lang="pt-B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381380"/>
            <a:ext cx="11651226" cy="53468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352" y="1374827"/>
            <a:ext cx="11665296" cy="53599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Box 5"/>
          <p:cNvSpPr txBox="1"/>
          <p:nvPr/>
        </p:nvSpPr>
        <p:spPr>
          <a:xfrm>
            <a:off x="984330" y="3140968"/>
            <a:ext cx="10209270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DE" sz="4000" b="1" dirty="0"/>
              <a:t>www.andrealveslima.com.br/blog/installrv</a:t>
            </a:r>
          </a:p>
        </p:txBody>
      </p:sp>
    </p:spTree>
    <p:extLst>
      <p:ext uri="{BB962C8B-B14F-4D97-AF65-F5344CB8AC3E}">
        <p14:creationId xmlns:p14="http://schemas.microsoft.com/office/powerpoint/2010/main" val="428511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1052736"/>
            <a:ext cx="5632146" cy="42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58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24744"/>
          </a:xfrm>
        </p:spPr>
        <p:txBody>
          <a:bodyPr/>
          <a:lstStyle/>
          <a:p>
            <a:r>
              <a:rPr lang="pt-BR" dirty="0"/>
              <a:t>Outras funcionalidades?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9600" y="1268761"/>
            <a:ext cx="10972800" cy="4857404"/>
          </a:xfrm>
        </p:spPr>
        <p:txBody>
          <a:bodyPr/>
          <a:lstStyle/>
          <a:p>
            <a:r>
              <a:rPr lang="de-DE" dirty="0" err="1"/>
              <a:t>Totalizadores</a:t>
            </a:r>
            <a:endParaRPr lang="de-DE" dirty="0"/>
          </a:p>
          <a:p>
            <a:r>
              <a:rPr lang="de-DE" dirty="0" err="1"/>
              <a:t>Ordena</a:t>
            </a:r>
            <a:r>
              <a:rPr lang="pt-BR" dirty="0" err="1"/>
              <a:t>ção</a:t>
            </a:r>
            <a:endParaRPr lang="pt-BR" dirty="0"/>
          </a:p>
          <a:p>
            <a:r>
              <a:rPr lang="pt-BR" dirty="0"/>
              <a:t>Filtros</a:t>
            </a:r>
          </a:p>
          <a:p>
            <a:r>
              <a:rPr lang="pt-BR" dirty="0"/>
              <a:t>Fórmulas</a:t>
            </a:r>
          </a:p>
          <a:p>
            <a:r>
              <a:rPr lang="pt-BR" dirty="0"/>
              <a:t>Agrupamentos</a:t>
            </a:r>
          </a:p>
          <a:p>
            <a:r>
              <a:rPr lang="pt-BR" dirty="0"/>
              <a:t>Parâmetros</a:t>
            </a:r>
          </a:p>
          <a:p>
            <a:r>
              <a:rPr lang="pt-BR" dirty="0" err="1"/>
              <a:t>Sub-relatórios</a:t>
            </a:r>
            <a:endParaRPr lang="pt-BR" dirty="0"/>
          </a:p>
          <a:p>
            <a:r>
              <a:rPr lang="pt-BR" dirty="0"/>
              <a:t>Gráficos</a:t>
            </a:r>
          </a:p>
        </p:txBody>
      </p:sp>
      <p:pic>
        <p:nvPicPr>
          <p:cNvPr id="2050" name="Picture 2" descr="http://www.andrealveslima.com.br/blog/wp-content/uploads/2016/03/032816_0504_Trabalhando1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1268761"/>
            <a:ext cx="4600575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668" y="1268761"/>
            <a:ext cx="12020004" cy="551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59432"/>
            <a:ext cx="8229600" cy="1600200"/>
          </a:xfrm>
        </p:spPr>
        <p:txBody>
          <a:bodyPr/>
          <a:lstStyle/>
          <a:p>
            <a:r>
              <a:rPr lang="pt-BR" dirty="0"/>
              <a:t>Obrigado!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19536" y="2161482"/>
            <a:ext cx="8352928" cy="3283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4800" b="1" dirty="0">
                <a:solidFill>
                  <a:schemeClr val="tx1"/>
                </a:solidFill>
              </a:rPr>
              <a:t>André Alves de Lima</a:t>
            </a:r>
          </a:p>
          <a:p>
            <a:pPr marL="0" indent="0" algn="ctr">
              <a:buNone/>
            </a:pPr>
            <a:r>
              <a:rPr lang="pt-BR" sz="3200" b="1" dirty="0">
                <a:solidFill>
                  <a:schemeClr val="tx1"/>
                </a:solidFill>
              </a:rPr>
              <a:t>www.andrealveslima.com.br</a:t>
            </a:r>
          </a:p>
          <a:p>
            <a:pPr marL="0" indent="0" algn="ctr">
              <a:buNone/>
            </a:pPr>
            <a:r>
              <a:rPr lang="pt-BR" sz="3200" b="1" dirty="0">
                <a:solidFill>
                  <a:schemeClr val="tx1"/>
                </a:solidFill>
              </a:rPr>
              <a:t>contato@andrealveslima.com.br</a:t>
            </a:r>
          </a:p>
          <a:p>
            <a:pPr marL="0" indent="0" algn="ctr">
              <a:buNone/>
            </a:pPr>
            <a:r>
              <a:rPr lang="pt-BR" sz="3200" b="1" dirty="0">
                <a:solidFill>
                  <a:schemeClr val="tx1"/>
                </a:solidFill>
              </a:rPr>
              <a:t>Twitter: @</a:t>
            </a:r>
            <a:r>
              <a:rPr lang="pt-BR" sz="3200" b="1" dirty="0" err="1">
                <a:solidFill>
                  <a:schemeClr val="tx1"/>
                </a:solidFill>
              </a:rPr>
              <a:t>andrealveslima</a:t>
            </a:r>
            <a:endParaRPr lang="pt-BR" sz="32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pt-BR" sz="3200" b="1" dirty="0" err="1">
                <a:solidFill>
                  <a:schemeClr val="tx1"/>
                </a:solidFill>
              </a:rPr>
              <a:t>Facebook</a:t>
            </a:r>
            <a:r>
              <a:rPr lang="pt-BR" sz="3200" b="1" dirty="0">
                <a:solidFill>
                  <a:schemeClr val="tx1"/>
                </a:solidFill>
              </a:rPr>
              <a:t>: /</a:t>
            </a:r>
            <a:r>
              <a:rPr lang="pt-BR" sz="3200" b="1" dirty="0" err="1">
                <a:solidFill>
                  <a:schemeClr val="tx1"/>
                </a:solidFill>
              </a:rPr>
              <a:t>andre.lima.dev</a:t>
            </a:r>
            <a:endParaRPr lang="pt-B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2386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0</TotalTime>
  <Words>222</Words>
  <Application>Microsoft Office PowerPoint</Application>
  <PresentationFormat>Widescreen</PresentationFormat>
  <Paragraphs>57</Paragraphs>
  <Slides>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Courier New</vt:lpstr>
      <vt:lpstr>Palatino Linotype</vt:lpstr>
      <vt:lpstr>Executive</vt:lpstr>
      <vt:lpstr>Ferramentas gratuitas para geração de relatórios no .NET</vt:lpstr>
      <vt:lpstr> Quem sou?</vt:lpstr>
      <vt:lpstr>Desenvolvimento .NET</vt:lpstr>
      <vt:lpstr>Ferramentas de relatórios</vt:lpstr>
      <vt:lpstr>Instalação Crystal Reports</vt:lpstr>
      <vt:lpstr>Instalação Report Viewer</vt:lpstr>
      <vt:lpstr>PowerPoint Presentation</vt:lpstr>
      <vt:lpstr>Outras funcionalidades?</vt:lpstr>
      <vt:lpstr>Obrigado!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.NETRaptors on the Beach </dc:title>
  <dc:creator>AndreNoteDell</dc:creator>
  <cp:lastModifiedBy>André Alves de Lima</cp:lastModifiedBy>
  <cp:revision>137</cp:revision>
  <dcterms:created xsi:type="dcterms:W3CDTF">2010-10-14T23:24:16Z</dcterms:created>
  <dcterms:modified xsi:type="dcterms:W3CDTF">2016-12-15T20:05:14Z</dcterms:modified>
</cp:coreProperties>
</file>